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9886-4630-40A4-8765-E4750E2128D9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ABB06D1-9866-4708-A9AD-B1F925D44C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75078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9886-4630-40A4-8765-E4750E2128D9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ABB06D1-9866-4708-A9AD-B1F925D44C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05054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9886-4630-40A4-8765-E4750E2128D9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ABB06D1-9866-4708-A9AD-B1F925D44CBE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4217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9886-4630-40A4-8765-E4750E2128D9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ABB06D1-9866-4708-A9AD-B1F925D44C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01867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9886-4630-40A4-8765-E4750E2128D9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ABB06D1-9866-4708-A9AD-B1F925D44CBE}" type="slidenum">
              <a:rPr lang="ar-IQ" smtClean="0"/>
              <a:t>‹#›</a:t>
            </a:fld>
            <a:endParaRPr lang="ar-IQ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4418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9886-4630-40A4-8765-E4750E2128D9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ABB06D1-9866-4708-A9AD-B1F925D44C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67355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9886-4630-40A4-8765-E4750E2128D9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06D1-9866-4708-A9AD-B1F925D44C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657162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9886-4630-40A4-8765-E4750E2128D9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06D1-9866-4708-A9AD-B1F925D44C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58439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9886-4630-40A4-8765-E4750E2128D9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06D1-9866-4708-A9AD-B1F925D44C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82915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9886-4630-40A4-8765-E4750E2128D9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ABB06D1-9866-4708-A9AD-B1F925D44C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71505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9886-4630-40A4-8765-E4750E2128D9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ABB06D1-9866-4708-A9AD-B1F925D44C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06583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9886-4630-40A4-8765-E4750E2128D9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ABB06D1-9866-4708-A9AD-B1F925D44C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1780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9886-4630-40A4-8765-E4750E2128D9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06D1-9866-4708-A9AD-B1F925D44C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35745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9886-4630-40A4-8765-E4750E2128D9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06D1-9866-4708-A9AD-B1F925D44C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00727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9886-4630-40A4-8765-E4750E2128D9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06D1-9866-4708-A9AD-B1F925D44C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72562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9886-4630-40A4-8765-E4750E2128D9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ABB06D1-9866-4708-A9AD-B1F925D44C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04080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99886-4630-40A4-8765-E4750E2128D9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ABB06D1-9866-4708-A9AD-B1F925D44C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77154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71599" y="1097280"/>
            <a:ext cx="8334103" cy="4541520"/>
          </a:xfrm>
        </p:spPr>
        <p:txBody>
          <a:bodyPr>
            <a:normAutofit/>
          </a:bodyPr>
          <a:lstStyle/>
          <a:p>
            <a:pPr algn="ctr" rtl="1"/>
            <a:r>
              <a:rPr lang="ar-SA" sz="4400" b="1" dirty="0" smtClean="0">
                <a:solidFill>
                  <a:schemeClr val="tx1"/>
                </a:solidFill>
              </a:rPr>
              <a:t>كرة السلة</a:t>
            </a:r>
            <a:endParaRPr lang="en-US" sz="4400" b="1" dirty="0" smtClean="0">
              <a:solidFill>
                <a:schemeClr val="tx1"/>
              </a:solidFill>
            </a:endParaRPr>
          </a:p>
          <a:p>
            <a:pPr algn="ctr" rtl="1"/>
            <a:r>
              <a:rPr lang="ar-SA" sz="4400" b="1" dirty="0" smtClean="0">
                <a:solidFill>
                  <a:schemeClr val="tx1"/>
                </a:solidFill>
              </a:rPr>
              <a:t>المرحلة الثانية</a:t>
            </a:r>
            <a:endParaRPr lang="en-US" sz="4400" b="1" dirty="0" smtClean="0">
              <a:solidFill>
                <a:schemeClr val="tx1"/>
              </a:solidFill>
            </a:endParaRPr>
          </a:p>
          <a:p>
            <a:pPr algn="ctr" rtl="1"/>
            <a:r>
              <a:rPr lang="ar-SA" sz="4400" b="1" dirty="0" smtClean="0">
                <a:solidFill>
                  <a:schemeClr val="tx1"/>
                </a:solidFill>
              </a:rPr>
              <a:t> </a:t>
            </a:r>
            <a:endParaRPr lang="en-US" sz="4400" b="1" dirty="0" smtClean="0">
              <a:solidFill>
                <a:schemeClr val="tx1"/>
              </a:solidFill>
            </a:endParaRPr>
          </a:p>
          <a:p>
            <a:pPr algn="ctr" rtl="1"/>
            <a:r>
              <a:rPr lang="ar-SA" sz="4400" b="1" dirty="0" smtClean="0">
                <a:solidFill>
                  <a:schemeClr val="tx1"/>
                </a:solidFill>
              </a:rPr>
              <a:t>أعداد</a:t>
            </a:r>
            <a:endParaRPr lang="en-US" sz="4400" b="1" dirty="0" smtClean="0">
              <a:solidFill>
                <a:schemeClr val="tx1"/>
              </a:solidFill>
            </a:endParaRPr>
          </a:p>
          <a:p>
            <a:pPr algn="ctr"/>
            <a:r>
              <a:rPr lang="ar-SA" sz="4400" b="1" dirty="0" err="1" smtClean="0">
                <a:solidFill>
                  <a:schemeClr val="tx1"/>
                </a:solidFill>
              </a:rPr>
              <a:t>أ.م.د</a:t>
            </a:r>
            <a:r>
              <a:rPr lang="ar-SA" sz="4400" b="1" dirty="0" smtClean="0">
                <a:solidFill>
                  <a:schemeClr val="tx1"/>
                </a:solidFill>
              </a:rPr>
              <a:t> علي عاشور عبيد</a:t>
            </a:r>
            <a:endParaRPr lang="en-US" sz="4400" b="1" dirty="0" smtClean="0">
              <a:solidFill>
                <a:schemeClr val="tx1"/>
              </a:solidFill>
            </a:endParaRPr>
          </a:p>
          <a:p>
            <a:pPr algn="ctr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38899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11235" y="653461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ar-SA" b="1" dirty="0" smtClean="0"/>
              <a:t>الاخطاء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913017" y="1587137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SA" dirty="0" smtClean="0"/>
              <a:t>1- </a:t>
            </a:r>
            <a:r>
              <a:rPr lang="ar-SA" dirty="0"/>
              <a:t>الخطأ الشخصي ، هو الخطأ الذي يحتسب على لاعب منافس من اثر احتكاك سواء كانت الكرة حية او ميتة</a:t>
            </a:r>
            <a:endParaRPr lang="en-US" dirty="0"/>
          </a:p>
          <a:p>
            <a:pPr algn="r" rtl="1"/>
            <a:r>
              <a:rPr lang="ar-SA" dirty="0"/>
              <a:t>الجزاء: يسجل خطأ شخصي ضد مرتكبه</a:t>
            </a:r>
            <a:endParaRPr lang="en-US" dirty="0"/>
          </a:p>
          <a:p>
            <a:pPr algn="r" rtl="1"/>
            <a:r>
              <a:rPr lang="ar-SA" dirty="0"/>
              <a:t>أ- أذا أرتكب الخطأ على لاعب ليس في وضع التصويب : جزاء هذا الخطأ هو استئناف المباراة برمية ادخال من المكان الأقرب لوقوع المخالفة </a:t>
            </a:r>
            <a:endParaRPr lang="en-US" dirty="0"/>
          </a:p>
          <a:p>
            <a:pPr algn="r" rtl="1"/>
            <a:r>
              <a:rPr lang="ar-SA" dirty="0"/>
              <a:t>ب - اذا ارتكب الخطأ على لاعب في وضع التصويب يجب أن يمنح ذلك اللاعب رميات حرة وفقاً لما يلي: </a:t>
            </a:r>
            <a:endParaRPr lang="en-US" dirty="0"/>
          </a:p>
          <a:p>
            <a:pPr algn="r" rtl="1"/>
            <a:r>
              <a:rPr lang="ar-SA" dirty="0"/>
              <a:t>- اذا دخلت الكرة السلة نحب نقطتان ويعلى اللاعب رمية حرة واحدةـ </a:t>
            </a:r>
            <a:endParaRPr lang="en-US" dirty="0"/>
          </a:p>
          <a:p>
            <a:pPr algn="r" rtl="1"/>
            <a:r>
              <a:rPr lang="ar-SA" dirty="0"/>
              <a:t>- اذا لم تتخل الكرة السلة يتم ملح رميتان حرتان.</a:t>
            </a:r>
            <a:endParaRPr lang="en-US" dirty="0"/>
          </a:p>
          <a:p>
            <a:pPr algn="r" rtl="1"/>
            <a:r>
              <a:rPr lang="ar-SA" dirty="0"/>
              <a:t>- اذا كانت </a:t>
            </a:r>
            <a:r>
              <a:rPr lang="ar-SA" dirty="0" err="1"/>
              <a:t>التصويبة</a:t>
            </a:r>
            <a:r>
              <a:rPr lang="ar-SA" dirty="0"/>
              <a:t> من منطقة 3/ نقاط ولم تدخل الكرة السلة يتم منح ثلاث رميات حرةـ </a:t>
            </a:r>
            <a:endParaRPr lang="en-US" dirty="0"/>
          </a:p>
          <a:p>
            <a:pPr algn="r" rtl="1"/>
            <a:r>
              <a:rPr lang="ar-SA" dirty="0"/>
              <a:t>اذا دخلت الكرة السلة من منطقة </a:t>
            </a:r>
            <a:r>
              <a:rPr lang="fa-IR" dirty="0"/>
              <a:t>3/ </a:t>
            </a:r>
            <a:r>
              <a:rPr lang="ar-SA" dirty="0"/>
              <a:t>نقاط تحتسب ال 3/نقاط ويمنح رميه حره </a:t>
            </a:r>
            <a:r>
              <a:rPr lang="ar-SA" dirty="0" smtClean="0"/>
              <a:t>واحدةـ</a:t>
            </a:r>
            <a:endParaRPr lang="en-US" dirty="0"/>
          </a:p>
          <a:p>
            <a:pPr algn="r" rtl="1"/>
            <a:r>
              <a:rPr lang="ar-SA" dirty="0"/>
              <a:t>2- الخطأ الفني : ويتم من خلال </a:t>
            </a:r>
            <a:endParaRPr lang="en-US" dirty="0"/>
          </a:p>
          <a:p>
            <a:pPr algn="r" rtl="1"/>
            <a:r>
              <a:rPr lang="ar-SA" dirty="0"/>
              <a:t>التحايل - تجاهل تحذيرات الحكم - تأخير اللعب بتعمد - لمس الكرة بعد اختراقها السلة - السلوك الغير رياضي - استخدام اساليب غير مهنية </a:t>
            </a:r>
            <a:endParaRPr lang="en-US" dirty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108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076995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التشكيل الدفاعي ( 1 - 2 - 2 ) 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72937" y="173082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r" rtl="1"/>
            <a:r>
              <a:rPr lang="ar-SA" dirty="0" smtClean="0"/>
              <a:t>مميزات </a:t>
            </a:r>
            <a:r>
              <a:rPr lang="ar-SA" dirty="0"/>
              <a:t>التشكيل</a:t>
            </a:r>
            <a:endParaRPr lang="en-US" dirty="0"/>
          </a:p>
          <a:p>
            <a:pPr algn="r" rtl="1"/>
            <a:r>
              <a:rPr lang="ar-SA" dirty="0"/>
              <a:t>1 - دفاع قوي ضد لاعبي الارتكاز </a:t>
            </a:r>
            <a:endParaRPr lang="en-US" dirty="0"/>
          </a:p>
          <a:p>
            <a:pPr algn="r" rtl="1"/>
            <a:r>
              <a:rPr lang="ar-SA" dirty="0"/>
              <a:t>2 - يحد من خطورة صانع الالعاب للفريق المنافس </a:t>
            </a:r>
            <a:endParaRPr lang="en-US" dirty="0"/>
          </a:p>
          <a:p>
            <a:pPr algn="r" rtl="1"/>
            <a:r>
              <a:rPr lang="ar-SA" dirty="0"/>
              <a:t>3 - يمنع التصويب من المساقات المتوسطة والبعيدة </a:t>
            </a:r>
            <a:endParaRPr lang="en-US" dirty="0"/>
          </a:p>
          <a:p>
            <a:pPr algn="r" rtl="1"/>
            <a:r>
              <a:rPr lang="ar-SA" dirty="0"/>
              <a:t>4- يوقف فاعلية لاعبي المحيط بشكل عالي جداً </a:t>
            </a:r>
            <a:endParaRPr lang="en-US" dirty="0"/>
          </a:p>
          <a:p>
            <a:pPr algn="r" rtl="1"/>
            <a:r>
              <a:rPr lang="ar-SA" dirty="0"/>
              <a:t>5- يجعل من عملية نقل الكرة بين الاعبين دو فعالية عالية </a:t>
            </a:r>
            <a:endParaRPr lang="en-US" dirty="0"/>
          </a:p>
          <a:p>
            <a:pPr algn="r" rtl="1"/>
            <a:r>
              <a:rPr lang="ar-SA" dirty="0"/>
              <a:t>عيوب التشكيل </a:t>
            </a:r>
            <a:endParaRPr lang="en-US" dirty="0"/>
          </a:p>
          <a:p>
            <a:pPr algn="r" rtl="1"/>
            <a:r>
              <a:rPr lang="ar-SA" dirty="0"/>
              <a:t>1- اذا لم يطبق الفريق المساعدة الدفاعية سوف يكون فراغ كبير داخل المنطقة المحرمة مما يسهل على المنافس الوصول للسلة </a:t>
            </a:r>
            <a:endParaRPr lang="en-US" dirty="0"/>
          </a:p>
          <a:p>
            <a:pPr algn="r" rtl="1"/>
            <a:r>
              <a:rPr lang="ar-SA" dirty="0"/>
              <a:t>2 - يساعد على التصويب من المسافات المتوسطة والبعيدة خاصة من المناطق الجانبية </a:t>
            </a:r>
            <a:endParaRPr lang="en-US" dirty="0"/>
          </a:p>
          <a:p>
            <a:pPr algn="r" rtl="1"/>
            <a:r>
              <a:rPr lang="ar-SA" dirty="0"/>
              <a:t>3- يحمل اللاعبين الخط الأول المسؤولية الكبيرة في المنظومة الدفاعية المتفق عليها </a:t>
            </a:r>
            <a:endParaRPr lang="en-US" dirty="0"/>
          </a:p>
          <a:p>
            <a:pPr algn="r" rtl="1"/>
            <a:r>
              <a:rPr lang="ar-SA" dirty="0"/>
              <a:t>4- اذا لم يطبق الحجز على لاعبي الارتكاز بشكل صحيح فسوف تكون هناك كرات سهلة للمهاجم في حالة المتابعة الدفاعية</a:t>
            </a:r>
            <a:endParaRPr lang="en-US" dirty="0"/>
          </a:p>
          <a:p>
            <a:pPr algn="r" rtl="1"/>
            <a:r>
              <a:rPr lang="ar-SA" dirty="0"/>
              <a:t>5 - اذا لعب الفريق المهاجم بلاعب ارتكاز يقف على خط الرمية الحرة سوف يكون هناك فاعلية كبيرة لهذا المركز </a:t>
            </a:r>
            <a:endParaRPr lang="en-US" dirty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268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351314" y="53589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- التشكيل الدفاعي ( 2 - 1 - 2 ) 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351314" y="1861457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r" rtl="1"/>
            <a:r>
              <a:rPr lang="ar-SA" dirty="0" smtClean="0"/>
              <a:t>مميزات </a:t>
            </a:r>
            <a:r>
              <a:rPr lang="ar-SA" dirty="0"/>
              <a:t>التشكيل </a:t>
            </a:r>
            <a:endParaRPr lang="en-US" dirty="0"/>
          </a:p>
          <a:p>
            <a:pPr algn="r" rtl="1"/>
            <a:r>
              <a:rPr lang="ar-SA" dirty="0"/>
              <a:t>1 - دفاع قوي ضد التصويب من الأماكن القريبة من السلة</a:t>
            </a:r>
            <a:endParaRPr lang="en-US" dirty="0"/>
          </a:p>
          <a:p>
            <a:pPr algn="r" rtl="1"/>
            <a:r>
              <a:rPr lang="ar-SA" dirty="0"/>
              <a:t>2 - اسهل التشكيلات التي تساعد على الحصول على الكرات المرتدة من الهدف </a:t>
            </a:r>
            <a:endParaRPr lang="en-US" dirty="0"/>
          </a:p>
          <a:p>
            <a:pPr algn="r" rtl="1"/>
            <a:r>
              <a:rPr lang="ar-SA" dirty="0"/>
              <a:t>3 - دفاع قوي ضد اختراق وتقدم اي مهاجم بالكرة نحو الهدف ( القطع على السلة) </a:t>
            </a:r>
            <a:endParaRPr lang="en-US" dirty="0"/>
          </a:p>
          <a:p>
            <a:pPr algn="r" rtl="1"/>
            <a:r>
              <a:rPr lang="ar-SA" dirty="0"/>
              <a:t>4- ودفاع مناسب </a:t>
            </a:r>
            <a:r>
              <a:rPr lang="ar-SA" dirty="0" err="1"/>
              <a:t>لايقاف</a:t>
            </a:r>
            <a:r>
              <a:rPr lang="ar-SA" dirty="0"/>
              <a:t> فاعلية لاعب الارتكاز المميز </a:t>
            </a:r>
            <a:endParaRPr lang="en-US" dirty="0"/>
          </a:p>
          <a:p>
            <a:pPr algn="r" rtl="1"/>
            <a:r>
              <a:rPr lang="ar-SA" dirty="0"/>
              <a:t>5- يوقف جميع التصويبات التي تسير على السلة من المناطق التي تؤدي من داخل قوس إل ( 3 نقاط )</a:t>
            </a:r>
            <a:endParaRPr lang="en-US" dirty="0"/>
          </a:p>
          <a:p>
            <a:pPr algn="r" rtl="1"/>
            <a:r>
              <a:rPr lang="ar-SA" dirty="0"/>
              <a:t>عيوب في التشكيل</a:t>
            </a:r>
            <a:endParaRPr lang="en-US" dirty="0"/>
          </a:p>
          <a:p>
            <a:pPr algn="r" rtl="1"/>
            <a:r>
              <a:rPr lang="ar-SA" dirty="0"/>
              <a:t>1 - يساعد على التصويب من المسافات المتوسطة والبعيدة </a:t>
            </a:r>
            <a:endParaRPr lang="en-US" dirty="0"/>
          </a:p>
          <a:p>
            <a:pPr algn="r" rtl="1"/>
            <a:r>
              <a:rPr lang="ar-SA" dirty="0"/>
              <a:t>2- يشعل في الدفاع على متعلقة صغيرة اذا قورن باقي التشكيلات الأخرى </a:t>
            </a:r>
            <a:endParaRPr lang="en-US" dirty="0"/>
          </a:p>
          <a:p>
            <a:pPr algn="r" rtl="1"/>
            <a:r>
              <a:rPr lang="ar-SA" dirty="0"/>
              <a:t>3 - يسهل عملية نقل الكرة من جانب الى جانب بشكل أسهل </a:t>
            </a:r>
            <a:endParaRPr lang="en-US" dirty="0"/>
          </a:p>
          <a:p>
            <a:pPr algn="r" rtl="1"/>
            <a:r>
              <a:rPr lang="ar-SA" dirty="0"/>
              <a:t>4- يجعل من اللاعب الذي يجيد عملية المحاورة بشكل جيد فعال جدا خاصة بالتحويل من جهة الى جهة أخرى </a:t>
            </a:r>
            <a:endParaRPr lang="en-US" dirty="0"/>
          </a:p>
          <a:p>
            <a:pPr algn="r" rtl="1"/>
            <a:r>
              <a:rPr lang="ar-SA" dirty="0"/>
              <a:t>5 - من العيب أن تتم المتابعة الجماعية اذا لم يطبق الفريق حجز الاعب المهاجم ومنعة من الوصول الى السلة </a:t>
            </a:r>
            <a:endParaRPr lang="en-US" dirty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904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07623" y="692650"/>
            <a:ext cx="8229600" cy="1143000"/>
          </a:xfrm>
        </p:spPr>
        <p:txBody>
          <a:bodyPr>
            <a:normAutofit/>
          </a:bodyPr>
          <a:lstStyle/>
          <a:p>
            <a:r>
              <a:rPr lang="ar-SA" dirty="0" smtClean="0"/>
              <a:t>التشكيل الدفاعي ( 3 - 2 ) 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07623" y="201821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SA" dirty="0" smtClean="0"/>
              <a:t>مميزات </a:t>
            </a:r>
            <a:r>
              <a:rPr lang="ar-SA" dirty="0"/>
              <a:t>التشكيل </a:t>
            </a:r>
            <a:endParaRPr lang="en-US" dirty="0"/>
          </a:p>
          <a:p>
            <a:pPr algn="r" rtl="1"/>
            <a:r>
              <a:rPr lang="ar-SA" dirty="0"/>
              <a:t>1 - دفاع قوي ضد التصويب الموجه على السلة </a:t>
            </a:r>
            <a:endParaRPr lang="en-US" dirty="0"/>
          </a:p>
          <a:p>
            <a:pPr algn="r" rtl="1"/>
            <a:r>
              <a:rPr lang="ar-SA" dirty="0"/>
              <a:t>2 - يساعد على الحصول على الكرات الموجه على السلة </a:t>
            </a:r>
            <a:endParaRPr lang="en-US" dirty="0"/>
          </a:p>
          <a:p>
            <a:pPr algn="r" rtl="1"/>
            <a:r>
              <a:rPr lang="ar-SA" dirty="0"/>
              <a:t>3 - يساعد في قطع </a:t>
            </a:r>
            <a:r>
              <a:rPr lang="ar-SA" dirty="0" err="1"/>
              <a:t>مناولات</a:t>
            </a:r>
            <a:r>
              <a:rPr lang="ar-SA" dirty="0"/>
              <a:t> المهاجمين حول الدفاع </a:t>
            </a:r>
            <a:endParaRPr lang="en-US" dirty="0"/>
          </a:p>
          <a:p>
            <a:pPr algn="r" rtl="1"/>
            <a:r>
              <a:rPr lang="ar-SA" dirty="0"/>
              <a:t>4- يقلل من فاعلية لرجل الارتكاز الموجود على خط الرمية الحرة </a:t>
            </a:r>
            <a:endParaRPr lang="en-US" dirty="0"/>
          </a:p>
          <a:p>
            <a:pPr algn="r" rtl="1"/>
            <a:r>
              <a:rPr lang="ar-SA" dirty="0"/>
              <a:t>5 - يواجه الاعبين القاطعين على السلة صعوبة كبيرة </a:t>
            </a:r>
            <a:endParaRPr lang="en-US" dirty="0"/>
          </a:p>
          <a:p>
            <a:pPr algn="r" rtl="1"/>
            <a:r>
              <a:rPr lang="ar-SA" dirty="0"/>
              <a:t>عيوب التشكيل </a:t>
            </a:r>
            <a:endParaRPr lang="en-US" dirty="0"/>
          </a:p>
          <a:p>
            <a:pPr algn="r" rtl="1"/>
            <a:r>
              <a:rPr lang="ar-SA" dirty="0"/>
              <a:t>1 - ضعف في الدفاع في وسط المنطقة المحرمة</a:t>
            </a:r>
            <a:endParaRPr lang="en-US" dirty="0"/>
          </a:p>
          <a:p>
            <a:pPr algn="r" rtl="1"/>
            <a:r>
              <a:rPr lang="ar-SA" dirty="0"/>
              <a:t>2- يساعد الاعبين المصورين على السلة من اركان الملعب </a:t>
            </a:r>
            <a:endParaRPr lang="en-US" dirty="0"/>
          </a:p>
          <a:p>
            <a:pPr algn="r" rtl="1"/>
            <a:r>
              <a:rPr lang="ar-SA" dirty="0"/>
              <a:t>3 - يجعل من فاعلية لاعبي الارتكاز عالية خاصة اذا تواجد خاف الزوايا مباشرة </a:t>
            </a:r>
            <a:endParaRPr lang="en-US" dirty="0"/>
          </a:p>
          <a:p>
            <a:pPr algn="r" rtl="1"/>
            <a:r>
              <a:rPr lang="ar-SA" dirty="0"/>
              <a:t>4- الاعب المهاجم الارتكاز رقم 5 يكون فعال جدا </a:t>
            </a:r>
            <a:endParaRPr lang="en-US" dirty="0"/>
          </a:p>
          <a:p>
            <a:pPr algn="r"/>
            <a:r>
              <a:rPr lang="ar-SA" dirty="0"/>
              <a:t>5 - لا ينجح مع الفرق التي تمتلك لاعبين ارتكاز على مستوى عالي جدا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34294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</TotalTime>
  <Words>576</Words>
  <Application>Microsoft Office PowerPoint</Application>
  <PresentationFormat>Widescreen</PresentationFormat>
  <Paragraphs>55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Tahoma</vt:lpstr>
      <vt:lpstr>Wingdings 3</vt:lpstr>
      <vt:lpstr>Wisp</vt:lpstr>
      <vt:lpstr>PowerPoint Presentation</vt:lpstr>
      <vt:lpstr>الاخطاء </vt:lpstr>
      <vt:lpstr>التشكيل الدفاعي ( 1 - 2 - 2 ) </vt:lpstr>
      <vt:lpstr>- التشكيل الدفاعي ( 2 - 1 - 2 ) </vt:lpstr>
      <vt:lpstr>التشكيل الدفاعي ( 3 - 2 ) 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saif raheem</dc:creator>
  <cp:lastModifiedBy>saif raheem</cp:lastModifiedBy>
  <cp:revision>2</cp:revision>
  <dcterms:created xsi:type="dcterms:W3CDTF">2019-11-07T06:29:29Z</dcterms:created>
  <dcterms:modified xsi:type="dcterms:W3CDTF">2019-11-07T06:34:22Z</dcterms:modified>
</cp:coreProperties>
</file>